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23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8EAEC-0D9E-495F-ADAA-729F57C5C074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21D77-4BD5-4DA5-B17F-A31D3B7B4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1D77-4BD5-4DA5-B17F-A31D3B7B45F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1B5E-B2CA-4E21-9575-AE8B3116572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Kolokolchik_01@mail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АУ ДОУ ДСОВ №1 «Колокольчик» города Радужный 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000504"/>
            <a:ext cx="6400800" cy="1752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ru-RU" sz="4200" b="1" dirty="0" smtClean="0">
                <a:solidFill>
                  <a:schemeClr val="tx1"/>
                </a:solidFill>
              </a:rPr>
              <a:t>Электронный адрес:   </a:t>
            </a:r>
            <a:r>
              <a:rPr lang="en-US" sz="4200" b="1" u="sng" dirty="0" smtClean="0">
                <a:solidFill>
                  <a:schemeClr val="tx1"/>
                </a:solidFill>
                <a:hlinkClick r:id="rId2"/>
              </a:rPr>
              <a:t>K</a:t>
            </a:r>
            <a:r>
              <a:rPr lang="ru-RU" sz="4200" b="1" u="sng" dirty="0" smtClean="0">
                <a:solidFill>
                  <a:schemeClr val="tx1"/>
                </a:solidFill>
                <a:hlinkClick r:id="rId2"/>
              </a:rPr>
              <a:t>olokolchik_01@</a:t>
            </a:r>
            <a:r>
              <a:rPr lang="en-US" sz="4200" b="1" u="sng" dirty="0" smtClean="0">
                <a:solidFill>
                  <a:schemeClr val="tx1"/>
                </a:solidFill>
                <a:hlinkClick r:id="rId2"/>
              </a:rPr>
              <a:t>mail</a:t>
            </a:r>
            <a:r>
              <a:rPr lang="ru-RU" sz="4200" b="1" u="sng" dirty="0" smtClean="0">
                <a:solidFill>
                  <a:schemeClr val="tx1"/>
                </a:solidFill>
                <a:hlinkClick r:id="rId2"/>
              </a:rPr>
              <a:t>.</a:t>
            </a:r>
            <a:r>
              <a:rPr lang="en-US" sz="4200" b="1" u="sng" dirty="0" err="1" smtClean="0">
                <a:solidFill>
                  <a:schemeClr val="tx1"/>
                </a:solidFill>
                <a:hlinkClick r:id="rId2"/>
              </a:rPr>
              <a:t>ru</a:t>
            </a:r>
            <a:endParaRPr lang="ru-RU" sz="4200" b="1" i="1" dirty="0" smtClean="0">
              <a:solidFill>
                <a:schemeClr val="tx1"/>
              </a:solidFill>
            </a:endParaRPr>
          </a:p>
          <a:p>
            <a:r>
              <a:rPr lang="ru-RU" sz="4200" b="1" dirty="0" smtClean="0">
                <a:solidFill>
                  <a:schemeClr val="tx1"/>
                </a:solidFill>
              </a:rPr>
              <a:t> </a:t>
            </a:r>
            <a:endParaRPr lang="ru-RU" sz="4200" b="1" i="1" dirty="0" smtClean="0">
              <a:solidFill>
                <a:schemeClr val="tx1"/>
              </a:solidFill>
            </a:endParaRPr>
          </a:p>
          <a:p>
            <a:r>
              <a:rPr lang="ru-RU" sz="4200" b="1" dirty="0" smtClean="0">
                <a:solidFill>
                  <a:schemeClr val="tx1"/>
                </a:solidFill>
              </a:rPr>
              <a:t>Адрес официального сайта: </a:t>
            </a:r>
            <a:r>
              <a:rPr lang="en-US" sz="4200" b="1" dirty="0" smtClean="0">
                <a:solidFill>
                  <a:schemeClr val="tx1"/>
                </a:solidFill>
              </a:rPr>
              <a:t>http</a:t>
            </a:r>
            <a:r>
              <a:rPr lang="ru-RU" sz="4200" b="1" dirty="0" smtClean="0">
                <a:solidFill>
                  <a:schemeClr val="tx1"/>
                </a:solidFill>
              </a:rPr>
              <a:t>://rad-dou1.caduk.ru/</a:t>
            </a:r>
            <a:endParaRPr lang="ru-RU" sz="4200" b="1" i="1" dirty="0" smtClean="0">
              <a:solidFill>
                <a:schemeClr val="tx1"/>
              </a:solidFill>
            </a:endParaRPr>
          </a:p>
          <a:p>
            <a:r>
              <a:rPr lang="ru-RU" sz="4200" b="1" dirty="0" smtClean="0">
                <a:solidFill>
                  <a:schemeClr val="tx1"/>
                </a:solidFill>
              </a:rPr>
              <a:t> </a:t>
            </a:r>
            <a:endParaRPr lang="ru-RU" sz="4200" b="1" i="1" dirty="0" smtClean="0">
              <a:solidFill>
                <a:schemeClr val="tx1"/>
              </a:solidFill>
            </a:endParaRPr>
          </a:p>
          <a:p>
            <a:r>
              <a:rPr lang="ru-RU" sz="4200" b="1" dirty="0" smtClean="0">
                <a:solidFill>
                  <a:schemeClr val="tx1"/>
                </a:solidFill>
              </a:rPr>
              <a:t>Почтовый адрес: </a:t>
            </a:r>
            <a:r>
              <a:rPr lang="ru-RU" sz="4200" b="1" dirty="0" smtClean="0">
                <a:solidFill>
                  <a:schemeClr val="tx1"/>
                </a:solidFill>
              </a:rPr>
              <a:t>628463  </a:t>
            </a:r>
            <a:r>
              <a:rPr lang="ru-RU" sz="4200" b="1" dirty="0" smtClean="0">
                <a:solidFill>
                  <a:schemeClr val="tx1"/>
                </a:solidFill>
              </a:rPr>
              <a:t>Ханты-Мансийский автономный округ - Югра, </a:t>
            </a:r>
            <a:endParaRPr lang="ru-RU" sz="4200" b="1" i="1" dirty="0" smtClean="0">
              <a:solidFill>
                <a:schemeClr val="tx1"/>
              </a:solidFill>
            </a:endParaRPr>
          </a:p>
          <a:p>
            <a:r>
              <a:rPr lang="ru-RU" sz="4200" b="1" dirty="0" smtClean="0">
                <a:solidFill>
                  <a:schemeClr val="tx1"/>
                </a:solidFill>
              </a:rPr>
              <a:t> </a:t>
            </a:r>
            <a:endParaRPr lang="ru-RU" sz="4200" b="1" i="1" dirty="0" smtClean="0">
              <a:solidFill>
                <a:schemeClr val="tx1"/>
              </a:solidFill>
            </a:endParaRPr>
          </a:p>
          <a:p>
            <a:r>
              <a:rPr lang="ru-RU" sz="4200" b="1" dirty="0" smtClean="0">
                <a:solidFill>
                  <a:schemeClr val="tx1"/>
                </a:solidFill>
              </a:rPr>
              <a:t>город Радужный,  ул. Магистральная,  д.22 </a:t>
            </a:r>
            <a:endParaRPr lang="ru-RU" sz="4200" b="1" i="1" dirty="0" smtClean="0">
              <a:solidFill>
                <a:schemeClr val="tx1"/>
              </a:solidFill>
            </a:endParaRPr>
          </a:p>
          <a:p>
            <a:r>
              <a:rPr lang="ru-RU" sz="4200" b="1" i="1" u="sng" dirty="0" smtClean="0">
                <a:solidFill>
                  <a:schemeClr val="tx1"/>
                </a:solidFill>
              </a:rPr>
              <a:t> </a:t>
            </a:r>
            <a:endParaRPr lang="ru-RU" sz="4200" b="1" i="1" dirty="0" smtClean="0">
              <a:solidFill>
                <a:schemeClr val="tx1"/>
              </a:solidFill>
            </a:endParaRPr>
          </a:p>
          <a:p>
            <a:r>
              <a:rPr lang="ru-RU" sz="4200" b="1" dirty="0" smtClean="0">
                <a:solidFill>
                  <a:schemeClr val="tx1"/>
                </a:solidFill>
              </a:rPr>
              <a:t>Телефон: 8 (34668) 43245; 43385</a:t>
            </a:r>
            <a:endParaRPr lang="ru-RU" sz="4200" b="1" i="1" dirty="0" smtClean="0">
              <a:solidFill>
                <a:schemeClr val="tx1"/>
              </a:solidFill>
            </a:endParaRPr>
          </a:p>
          <a:p>
            <a:r>
              <a:rPr lang="ru-RU" dirty="0" smtClean="0"/>
              <a:t> </a:t>
            </a:r>
            <a:endParaRPr lang="ru-RU" i="1" dirty="0" smtClean="0"/>
          </a:p>
          <a:p>
            <a:endParaRPr lang="ru-RU" dirty="0"/>
          </a:p>
        </p:txBody>
      </p:sp>
      <p:pic>
        <p:nvPicPr>
          <p:cNvPr id="4" name="Picture 5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28604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71480"/>
            <a:ext cx="785818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Коллектив детского сада «Колокольчик« ежегодно принимает активное участие в проведении городского фестиваля татаро-башкирских народов «</a:t>
            </a:r>
            <a:r>
              <a:rPr lang="ru-RU" sz="2400" b="1" dirty="0" err="1" smtClean="0">
                <a:solidFill>
                  <a:srgbClr val="0070C0"/>
                </a:solidFill>
              </a:rPr>
              <a:t>Туган</a:t>
            </a:r>
            <a:r>
              <a:rPr lang="ru-RU" sz="2400" b="1" dirty="0" smtClean="0">
                <a:solidFill>
                  <a:srgbClr val="0070C0"/>
                </a:solidFill>
              </a:rPr>
              <a:t> Як» («Родная сторона»).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Главная цель фестиваля – </a:t>
            </a:r>
            <a:r>
              <a:rPr lang="ru-RU" sz="2400" b="1" dirty="0" smtClean="0">
                <a:solidFill>
                  <a:srgbClr val="C00000"/>
                </a:solidFill>
              </a:rPr>
              <a:t>сохранение и развитие народных традиций как части духовного наследия, пропаганды и популяризации традиционной народной культуры среди подрастающего поколения, молодежи и взрослых.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Мы благодарим всех участников фестиваля за доставленное удовольствие и праздничное настроение.</a:t>
            </a:r>
          </a:p>
          <a:p>
            <a:pPr algn="ctr"/>
            <a:endParaRPr lang="ru-RU" sz="24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 Творческих успехов Вам!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500043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Участники 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III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городского фестиваля «Туган як»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142984"/>
            <a:ext cx="68580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Баширова А.К.</a:t>
            </a:r>
          </a:p>
          <a:p>
            <a:pPr algn="ctr"/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Хайруллина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Р.Г.</a:t>
            </a:r>
          </a:p>
          <a:p>
            <a:pPr algn="ctr"/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Бизяева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А.Е.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Алиева Д.М.</a:t>
            </a:r>
          </a:p>
          <a:p>
            <a:pPr algn="ctr"/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Масалимова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Р.М.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Баширова Г.А.</a:t>
            </a:r>
          </a:p>
          <a:p>
            <a:pPr algn="ctr"/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Нурмухаметова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А.Р.</a:t>
            </a:r>
          </a:p>
          <a:p>
            <a:pPr algn="ctr"/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Янтилина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Т.Г.</a:t>
            </a: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dirty="0" smtClean="0"/>
          </a:p>
          <a:p>
            <a:pPr algn="ctr"/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Воспитанники гр.№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5 «Пчёлка»</a:t>
            </a:r>
            <a:endParaRPr lang="ru-RU" sz="2200" dirty="0" smtClean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Масалимов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Данил</a:t>
            </a:r>
          </a:p>
          <a:p>
            <a:pPr algn="ctr"/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Карабинина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Карина</a:t>
            </a: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Абубакирова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Элина</a:t>
            </a: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Баширова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Альфира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Кабировна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уган як фото 2014 г\Изображение 231371.jpg"/>
          <p:cNvPicPr>
            <a:picLocks noChangeAspect="1" noChangeArrowheads="1"/>
          </p:cNvPicPr>
          <p:nvPr/>
        </p:nvPicPr>
        <p:blipFill>
          <a:blip r:embed="rId2"/>
          <a:srcRect l="347" t="3190" r="5672" b="1320"/>
          <a:stretch>
            <a:fillRect/>
          </a:stretch>
        </p:blipFill>
        <p:spPr bwMode="auto">
          <a:xfrm>
            <a:off x="142844" y="214290"/>
            <a:ext cx="3872639" cy="5429288"/>
          </a:xfrm>
          <a:prstGeom prst="rect">
            <a:avLst/>
          </a:prstGeom>
          <a:noFill/>
        </p:spPr>
      </p:pic>
      <p:pic>
        <p:nvPicPr>
          <p:cNvPr id="1027" name="Picture 3" descr="F:\Туган як фото 2014 г\Изображение 231375.jpg"/>
          <p:cNvPicPr>
            <a:picLocks noChangeAspect="1" noChangeArrowheads="1"/>
          </p:cNvPicPr>
          <p:nvPr/>
        </p:nvPicPr>
        <p:blipFill>
          <a:blip r:embed="rId3"/>
          <a:srcRect t="2003" r="6142"/>
          <a:stretch>
            <a:fillRect/>
          </a:stretch>
        </p:blipFill>
        <p:spPr bwMode="auto">
          <a:xfrm>
            <a:off x="5143504" y="188934"/>
            <a:ext cx="3786213" cy="545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Туган як фото 2014 г\snapshot201402240942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978390" cy="2800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:\Туган як фото 2014 г\snapshot201402240945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643182"/>
            <a:ext cx="5000660" cy="281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500694" y="1214422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Приданое невесты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Туган як фото 2014 г\snapshot20140224094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85728"/>
            <a:ext cx="3302023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6" name="Picture 2" descr="F:\Туган як фото 2014 г\snapshot201402240947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5334037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7" name="Picture 3" descr="F:\Туган як фото 2014 г\snapshot20140224095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397632"/>
            <a:ext cx="3357554" cy="1888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8" name="Picture 4" descr="F:\Туган як фото 2014 г\snapshot201402240952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40" y="4540772"/>
            <a:ext cx="3357554" cy="1888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Туган як фото 2014 г\snapshot201402240952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14291"/>
            <a:ext cx="4357718" cy="2451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F:\Туган як фото 2014 г\snapshot201402240953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290"/>
            <a:ext cx="4357718" cy="2451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F:\Туган як фото 2014 г\snapshot201402240953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750339"/>
            <a:ext cx="6794548" cy="3821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Туган як фото 2014 г\snapshot201402240956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142" y="357166"/>
            <a:ext cx="8074386" cy="4541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</TotalTime>
  <Words>140</Words>
  <Application>Microsoft Office PowerPoint</Application>
  <PresentationFormat>Экран (4:3)</PresentationFormat>
  <Paragraphs>34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АУ ДОУ ДСОВ №1 «Колокольчик» города Радужный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17</cp:revision>
  <dcterms:created xsi:type="dcterms:W3CDTF">2013-09-07T18:35:40Z</dcterms:created>
  <dcterms:modified xsi:type="dcterms:W3CDTF">2014-02-25T12:53:15Z</dcterms:modified>
</cp:coreProperties>
</file>